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43205400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9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2160" y="18"/>
      </p:cViewPr>
      <p:guideLst>
        <p:guide orient="horz" pos="13609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05013" y="746125"/>
            <a:ext cx="2795587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ct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618060" y="1731819"/>
            <a:ext cx="29167932" cy="720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618060" y="10080914"/>
            <a:ext cx="29167932" cy="2851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618060" y="1731819"/>
            <a:ext cx="29167932" cy="720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946563" y="9752410"/>
            <a:ext cx="28510923" cy="2916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8710002" y="16516770"/>
            <a:ext cx="36860410" cy="72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5975883" y="9326297"/>
            <a:ext cx="36860410" cy="2167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430945" y="13421322"/>
            <a:ext cx="27542164" cy="926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859758" y="24482527"/>
            <a:ext cx="22684542" cy="1104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336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Arial"/>
              <a:buNone/>
              <a:defRPr/>
            </a:lvl1pPr>
            <a:lvl2pPr lvl="1" algn="ctr">
              <a:spcBef>
                <a:spcPts val="294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/>
            </a:lvl2pPr>
            <a:lvl3pPr lvl="2" algn="ctr"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/>
            </a:lvl8pPr>
            <a:lvl9pPr lvl="8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558889" y="27762847"/>
            <a:ext cx="27544295" cy="858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558889" y="18311664"/>
            <a:ext cx="27544295" cy="945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b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618060" y="1731819"/>
            <a:ext cx="29167932" cy="720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618498" y="10080726"/>
            <a:ext cx="14481172" cy="2851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lvl="0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6304381" y="10080726"/>
            <a:ext cx="14481174" cy="2851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lvl="0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620629" y="1730576"/>
            <a:ext cx="29162793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620630" y="9670854"/>
            <a:ext cx="14316978" cy="403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b" anchorCtr="0"/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/>
            </a:lvl1pPr>
            <a:lvl2pPr marL="914400" lvl="1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620630" y="13701266"/>
            <a:ext cx="14316978" cy="2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lvl="0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6460048" y="9670854"/>
            <a:ext cx="14323374" cy="403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b" anchorCtr="0"/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/>
            </a:lvl1pPr>
            <a:lvl2pPr marL="914400" lvl="1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6460048" y="13701266"/>
            <a:ext cx="14323374" cy="2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lvl="0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618060" y="1731819"/>
            <a:ext cx="29167932" cy="720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620631" y="1719859"/>
            <a:ext cx="10659902" cy="732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2668629" y="1719858"/>
            <a:ext cx="18114793" cy="3687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lvl="0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/>
            </a:lvl1pPr>
            <a:lvl2pPr marL="914400" lvl="1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620631" y="9041308"/>
            <a:ext cx="10659902" cy="2955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352440" y="30243513"/>
            <a:ext cx="19441150" cy="357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6352440" y="3860307"/>
            <a:ext cx="19441150" cy="2592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352440" y="33814497"/>
            <a:ext cx="19441150" cy="506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18060" y="1731819"/>
            <a:ext cx="29167932" cy="720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18060" y="10080914"/>
            <a:ext cx="29167932" cy="2851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L="457200" marR="0" lvl="0" indent="-1295400" algn="l" rtl="0">
              <a:spcBef>
                <a:spcPts val="336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Arial"/>
              <a:buChar char="•"/>
              <a:defRPr sz="16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162050" algn="l" rtl="0">
              <a:spcBef>
                <a:spcPts val="294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Char char="–"/>
              <a:defRPr sz="1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28700" algn="l" rtl="0"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•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953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–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953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953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953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953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953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18060" y="39341716"/>
            <a:ext cx="7563446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71028" y="39341716"/>
            <a:ext cx="10261997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2545" y="39341716"/>
            <a:ext cx="7563445" cy="30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225" tIns="240100" rIns="480225" bIns="2401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4284CE5-4C03-362B-4C52-C2169198A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889801"/>
              </p:ext>
            </p:extLst>
          </p:nvPr>
        </p:nvGraphicFramePr>
        <p:xfrm>
          <a:off x="0" y="0"/>
          <a:ext cx="32404050" cy="758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171820" imgH="15335092" progId="CorelDraw.Graphic.23">
                  <p:embed/>
                </p:oleObj>
              </mc:Choice>
              <mc:Fallback>
                <p:oleObj name="CorelDRAW" r:id="rId3" imgW="54171820" imgH="15335092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2404050" cy="758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 descr="Uma imagem com texto, Tipo de letra, captura de ecrã, Gráficos&#10;&#10;Os conteúdos gerados por IA podem estar incorretos.">
            <a:extLst>
              <a:ext uri="{FF2B5EF4-FFF2-40B4-BE49-F238E27FC236}">
                <a16:creationId xmlns:a16="http://schemas.microsoft.com/office/drawing/2014/main" id="{C226D09F-39DD-CE28-DC56-949DB54FB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592"/>
            <a:ext cx="27490622" cy="7329877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6FA95E59-9C5B-F6B8-D800-2A5BCB69E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78141"/>
              </p:ext>
            </p:extLst>
          </p:nvPr>
        </p:nvGraphicFramePr>
        <p:xfrm>
          <a:off x="25960602" y="4745038"/>
          <a:ext cx="4871770" cy="200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4056853" imgH="1673636" progId="CorelDraw.Graphic.23">
                  <p:embed/>
                </p:oleObj>
              </mc:Choice>
              <mc:Fallback>
                <p:oleObj name="CorelDRAW" r:id="rId6" imgW="4056853" imgH="1673636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60602" y="4745038"/>
                        <a:ext cx="4871770" cy="2009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C3F09343-BFA5-70F3-AA0F-5D43721E5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3730"/>
              </p:ext>
            </p:extLst>
          </p:nvPr>
        </p:nvGraphicFramePr>
        <p:xfrm>
          <a:off x="26088113" y="1732117"/>
          <a:ext cx="4670509" cy="2013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4038246" imgH="1741328" progId="CorelDraw.Graphic.23">
                  <p:embed/>
                </p:oleObj>
              </mc:Choice>
              <mc:Fallback>
                <p:oleObj name="CorelDRAW" r:id="rId8" imgW="4038246" imgH="1741328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088113" y="1732117"/>
                        <a:ext cx="4670509" cy="2013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oogle Shape;93;p13">
            <a:extLst>
              <a:ext uri="{FF2B5EF4-FFF2-40B4-BE49-F238E27FC236}">
                <a16:creationId xmlns:a16="http://schemas.microsoft.com/office/drawing/2014/main" id="{3386E326-DE8B-D504-BCCE-3E6F8A00C0D8}"/>
              </a:ext>
            </a:extLst>
          </p:cNvPr>
          <p:cNvSpPr txBox="1"/>
          <p:nvPr/>
        </p:nvSpPr>
        <p:spPr>
          <a:xfrm>
            <a:off x="25542090" y="7907070"/>
            <a:ext cx="5390348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Autor_1 | email | Filiação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Autor_2 | email | Filiação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Autor_3 | email | Filiação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Autor_4 | email | Filiação </a:t>
            </a:r>
            <a:endParaRPr i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91;p13">
            <a:extLst>
              <a:ext uri="{FF2B5EF4-FFF2-40B4-BE49-F238E27FC236}">
                <a16:creationId xmlns:a16="http://schemas.microsoft.com/office/drawing/2014/main" id="{C870460F-9318-E158-84BB-C49E60109EB1}"/>
              </a:ext>
            </a:extLst>
          </p:cNvPr>
          <p:cNvSpPr txBox="1"/>
          <p:nvPr/>
        </p:nvSpPr>
        <p:spPr>
          <a:xfrm>
            <a:off x="1649413" y="9669463"/>
            <a:ext cx="280844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200" b="1" i="0" u="none" strike="noStrike" cap="none" dirty="0">
                <a:solidFill>
                  <a:srgbClr val="002469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sz="7200" dirty="0">
              <a:solidFill>
                <a:srgbClr val="00246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Personalizados</PresentationFormat>
  <Paragraphs>6</Paragraphs>
  <Slides>1</Slides>
  <Notes>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Modelo de apresentação predefinido</vt:lpstr>
      <vt:lpstr>CorelDRAW 2021 Graphic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Bento Cavadas</dc:creator>
  <cp:lastModifiedBy>Rui Lopes - ESE/IPSantarem</cp:lastModifiedBy>
  <cp:revision>15</cp:revision>
  <dcterms:modified xsi:type="dcterms:W3CDTF">2025-06-17T14:20:56Z</dcterms:modified>
</cp:coreProperties>
</file>