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973DD6-49A7-8748-095E-7781D8B97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E262EE-0285-29A8-0F25-6ADD4917D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005319A-0B7F-C383-EF20-260D099C8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1C98184-4A95-C367-7FA5-4E3E7FF9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05CEFF1-A771-8406-33AD-9876AB4B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783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E16E2-4B8B-DF2C-8963-AB7DB3A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836EE0E-EF9F-575C-F518-E08DBDCA9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D36CBE0-FF26-B5F6-488D-95B07546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5C18EB2-C7C8-EE62-5A20-C8F6683C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3A6C5E8-509D-2FCA-6B41-6E65F1FA6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661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114358-5BB1-62F2-B8AC-29A528BCD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C49E4F5-2A26-C304-2FBA-FF2955E0B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5DA0F4B-F2AD-A97A-9FEA-11E13F25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7045AED-CC0A-4BC2-660D-32D79792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8993B3-BA98-F5D2-534A-1899B25B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955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F7375-A717-D96B-2DF6-0C6123489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6BACED6-F73A-9566-7C79-4B7EDD532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23EFDE2-1131-C6E0-6A73-BE684921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2F86E17-0FA0-6945-3F9D-B09FDCFE0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4B1A8DA-E4F4-783B-167E-5A0B6A9C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44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1A7E3D-23C3-13AE-8266-28D49530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52E982A-47FB-E966-1ED7-85E66B9D8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A8F7C53-D686-04FA-62EC-3E9E9D56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05F18F3-E283-4EC2-52B2-9167878E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908512A-3C6D-7E2E-3710-EACF66B4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33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C6B2E-49F2-B383-1EDA-CC2A2B32A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B9D9B2B-1AFF-C905-0BE1-68511BED8C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F3954CA-3B1A-9F3C-F3B3-A3B412654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2E21496-34CD-C313-2291-747DF3AE1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F4DAEE5-58E1-4D53-544F-254EC615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354C707-C140-0E37-3E13-5051331C7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4101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2C841-B739-FC30-8DB7-5E769A32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60545D9-990E-BE6A-F220-907222DAB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CD02857-F748-F82B-5EAC-79D12F548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FE151A8-CF6B-AB12-D507-B36818C64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4194EF6A-DABB-53F8-EA54-3F619B4DA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B7EE3273-4D4A-5CD1-D084-24BC2DE3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04818BA-C87A-C69D-C20F-B726EC58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49BA3772-71DD-B437-B9AD-97D8AA05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797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69836-E039-963B-1BB4-4F797BBF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02722B3-9C59-4B2E-AF1E-79B0AA8AB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13FF136F-B484-8CC7-04BF-FD359D2F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42BC72C9-9AD2-FD99-CBB6-91A4C334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9954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479CA9D8-DD2D-BC59-D043-E53CBE67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2A222DBF-80D8-A750-998C-6B89B962E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3C2920E-2B9D-8F68-E306-B1E7C9E1B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60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D3AE6-764D-DCE2-356B-929CA43B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9D293BF-2255-BED7-74F4-57596B5B4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FB16ADF-82D0-73DC-6D15-7D527FE01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1977791-4F96-E13C-CE26-5AFFBA30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6612784-2BFC-B8EA-24D2-61F3B797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4B5263F-EB57-F156-6B0E-493370D8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6659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CBB2B-DEB5-E928-F8FE-05D13EFC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D18A3199-3CC4-1EE9-CF9D-7A9A61C89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27AE5B1-F55E-F30D-F23E-E9B33883C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5B6081F-A95B-ECBA-B250-38247957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FBCB978-62D2-E1FC-84D6-D5FCDC2B4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50D0A1F-EEE5-5E8A-FB7B-E8E645C7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069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6FD9AB8-22EB-AB95-7BAC-D770DF5E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6359A24-25D4-ECDC-B9D9-1223D1EB5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745E8EC-6451-D4C8-349A-2B3DFE36A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AA3AA-5281-4C9B-B8F0-8B89AB95043A}" type="datetimeFigureOut">
              <a:rPr lang="pt-PT" smtClean="0"/>
              <a:t>21/06/2025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780362-951D-7B83-B048-12A7CC14AE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7CB10B-CAF4-285D-9688-8DA726975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4ACF93-7867-43AD-8865-41D3E59F5B6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978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.e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FA756E6-1BE2-E858-4931-1D4218B568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88691"/>
              </p:ext>
            </p:extLst>
          </p:nvPr>
        </p:nvGraphicFramePr>
        <p:xfrm>
          <a:off x="-203201" y="-145143"/>
          <a:ext cx="12467771" cy="1859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4171820" imgH="15335092" progId="CorelDraw.Graphic.23">
                  <p:embed/>
                </p:oleObj>
              </mc:Choice>
              <mc:Fallback>
                <p:oleObj name="CorelDRAW" r:id="rId2" imgW="54171820" imgH="15335092" progId="CorelDraw.Graphic.23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4284CE5-4C03-362B-4C52-C2169198A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203201" y="-145143"/>
                        <a:ext cx="12467771" cy="1859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4B818A3A-C8E2-581A-9691-DD263BED5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828233"/>
              </p:ext>
            </p:extLst>
          </p:nvPr>
        </p:nvGraphicFramePr>
        <p:xfrm>
          <a:off x="8867774" y="915462"/>
          <a:ext cx="1344579" cy="554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056853" imgH="1673636" progId="CorelDraw.Graphic.23">
                  <p:embed/>
                </p:oleObj>
              </mc:Choice>
              <mc:Fallback>
                <p:oleObj name="CorelDRAW" r:id="rId4" imgW="4056853" imgH="1673636" progId="CorelDraw.Graphic.23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6FA95E59-9C5B-F6B8-D800-2A5BCB69E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67774" y="915462"/>
                        <a:ext cx="1344579" cy="554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B1B096CA-A5FF-7A07-5003-E21B7BC10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52580"/>
              </p:ext>
            </p:extLst>
          </p:nvPr>
        </p:nvGraphicFramePr>
        <p:xfrm>
          <a:off x="10588642" y="896217"/>
          <a:ext cx="1289032" cy="55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4038246" imgH="1741328" progId="CorelDraw.Graphic.23">
                  <p:embed/>
                </p:oleObj>
              </mc:Choice>
              <mc:Fallback>
                <p:oleObj name="CorelDRAW" r:id="rId6" imgW="4038246" imgH="1741328" progId="CorelDraw.Graphic.23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C3F09343-BFA5-70F3-AA0F-5D43721E5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88642" y="896217"/>
                        <a:ext cx="1289032" cy="555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B7467022-0930-92B4-4A0A-C6FB18C77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805006"/>
              </p:ext>
            </p:extLst>
          </p:nvPr>
        </p:nvGraphicFramePr>
        <p:xfrm>
          <a:off x="-101600" y="6637020"/>
          <a:ext cx="12413948" cy="25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4171820" imgH="15335092" progId="CorelDraw.Graphic.23">
                  <p:embed/>
                </p:oleObj>
              </mc:Choice>
              <mc:Fallback>
                <p:oleObj name="CorelDRAW" r:id="rId2" imgW="54171820" imgH="15335092" progId="CorelDraw.Graphic.23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90790DD-13DD-C174-5818-0643565B4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01600" y="6637020"/>
                        <a:ext cx="12413948" cy="259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 descr="Uma imagem com texto, Tipo de letra, captura de ecrã, Gráficos&#10;&#10;Os conteúdos gerados por IA podem estar incorretos.">
            <a:extLst>
              <a:ext uri="{FF2B5EF4-FFF2-40B4-BE49-F238E27FC236}">
                <a16:creationId xmlns:a16="http://schemas.microsoft.com/office/drawing/2014/main" id="{9F3050BC-828E-B035-A754-3B418A3D3F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07"/>
            <a:ext cx="6438532" cy="17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8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D7EA-0919-A2F7-1641-0CB37FA2A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F5484C5-2B98-71E5-374D-127D3C937A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52160"/>
              </p:ext>
            </p:extLst>
          </p:nvPr>
        </p:nvGraphicFramePr>
        <p:xfrm>
          <a:off x="-130629" y="-28575"/>
          <a:ext cx="12424229" cy="706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4171820" imgH="15335092" progId="CorelDraw.Graphic.23">
                  <p:embed/>
                </p:oleObj>
              </mc:Choice>
              <mc:Fallback>
                <p:oleObj name="CorelDRAW" r:id="rId2" imgW="54171820" imgH="15335092" progId="CorelDraw.Graphic.23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FA756E6-1BE2-E858-4931-1D4218B568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30629" y="-28575"/>
                        <a:ext cx="12424229" cy="706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 descr="Uma imagem com texto, captura de ecrã, Tipo de letra, Gráficos&#10;&#10;Os conteúdos gerados por IA podem estar incorretos.">
            <a:extLst>
              <a:ext uri="{FF2B5EF4-FFF2-40B4-BE49-F238E27FC236}">
                <a16:creationId xmlns:a16="http://schemas.microsoft.com/office/drawing/2014/main" id="{C0B46C78-F988-01A7-56AC-688CBEEAD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84" y="0"/>
            <a:ext cx="1383195" cy="666750"/>
          </a:xfrm>
          <a:prstGeom prst="rect">
            <a:avLst/>
          </a:prstGeom>
        </p:spPr>
      </p:pic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76224AC9-09A3-5554-041B-334C8E424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960620"/>
              </p:ext>
            </p:extLst>
          </p:nvPr>
        </p:nvGraphicFramePr>
        <p:xfrm>
          <a:off x="9088050" y="121920"/>
          <a:ext cx="1082393" cy="446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4056853" imgH="1673636" progId="CorelDraw.Graphic.23">
                  <p:embed/>
                </p:oleObj>
              </mc:Choice>
              <mc:Fallback>
                <p:oleObj name="CorelDRAW" r:id="rId5" imgW="4056853" imgH="1673636" progId="CorelDraw.Graphic.23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4B818A3A-C8E2-581A-9691-DD263BED5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8050" y="121920"/>
                        <a:ext cx="1082393" cy="446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8A2A6F4C-6BBB-5A17-06FB-12D11319D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953599"/>
              </p:ext>
            </p:extLst>
          </p:nvPr>
        </p:nvGraphicFramePr>
        <p:xfrm>
          <a:off x="10565676" y="141004"/>
          <a:ext cx="1037677" cy="4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7" imgW="4038246" imgH="1741328" progId="CorelDraw.Graphic.23">
                  <p:embed/>
                </p:oleObj>
              </mc:Choice>
              <mc:Fallback>
                <p:oleObj name="CorelDRAW" r:id="rId7" imgW="4038246" imgH="1741328" progId="CorelDraw.Graphic.23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B1B096CA-A5FF-7A07-5003-E21B7BC10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65676" y="141004"/>
                        <a:ext cx="1037677" cy="447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90790DD-13DD-C174-5818-0643565B4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93070"/>
              </p:ext>
            </p:extLst>
          </p:nvPr>
        </p:nvGraphicFramePr>
        <p:xfrm>
          <a:off x="-130629" y="6637020"/>
          <a:ext cx="12442977" cy="259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4171820" imgH="15335092" progId="CorelDraw.Graphic.23">
                  <p:embed/>
                </p:oleObj>
              </mc:Choice>
              <mc:Fallback>
                <p:oleObj name="CorelDRAW" r:id="rId2" imgW="54171820" imgH="15335092" progId="CorelDraw.Graphic.23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AF5484C5-2B98-71E5-374D-127D3C937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30629" y="6637020"/>
                        <a:ext cx="12442977" cy="259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255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Ecrã Panorâmico</PresentationFormat>
  <Paragraphs>0</Paragraphs>
  <Slides>2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Tema do Office</vt:lpstr>
      <vt:lpstr>CorelDRAW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Rui Lopes - ESE/IPSantarem</dc:creator>
  <cp:lastModifiedBy>Rui Lopes - ESE/IPSantarem</cp:lastModifiedBy>
  <cp:revision>2</cp:revision>
  <dcterms:created xsi:type="dcterms:W3CDTF">2025-06-17T14:21:06Z</dcterms:created>
  <dcterms:modified xsi:type="dcterms:W3CDTF">2025-06-21T16:00:40Z</dcterms:modified>
</cp:coreProperties>
</file>